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0.23671497584541062</c:v>
                </c:pt>
                <c:pt idx="1">
                  <c:v>0.76328502415458932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6.9885023854143746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0.54955281675403711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0.16177800331540304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1.6889393135106143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0.16177800331540304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0.54664951163826281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7.5887343130238669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0.37078936832614584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0.22612848354855064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2.3607491620792178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0.22612848354855064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0.53735331366270422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6.3882704578048823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5.9920105512414867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0.10065801509758998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1.1507866366065249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9.0840861785242311E-2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6.4036933990537452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0.13154188906178543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0.11748409471706811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1.2265172162683449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0.1165783696871312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5.697725933850724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0.25288582253673475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9.1762092853185706E-2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0.95798318024489859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9.1762092853186594E-2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6.4051961175502825E-2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6.9778679886302637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1.6820504543114012E-2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1.2186313375618703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0.1167287320457655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3.7392049337197975E-2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6.6175780382180251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3.2913132080868213E-2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9.8904922141270113E-2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1.0325533007007568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9.8904922141270113E-2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0.26884925538962445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4.2631873964546747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6.0156901786965067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0.27802690582959649</c:v>
                </c:pt>
                <c:pt idx="1">
                  <c:v>0.21524663677130051</c:v>
                </c:pt>
                <c:pt idx="2">
                  <c:v>0.28699551569506732</c:v>
                </c:pt>
                <c:pt idx="3">
                  <c:v>0.21973094170403593</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2.6132349399518695E-2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0.60924129718487929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0.16985191864677329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1.7732298396492077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0.16985191864677329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5.8402095775965002E-2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5.9186712069873337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0.53827234280510439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0.16800501965134096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1.7539484771800158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0.16800501965134096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0.16079625249658136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6.1127091504056796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6.187322925357055</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0.19989918885742863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9.8767496149906542E-2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1.0311185929237094</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9.876749614990743E-2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0.28748556907592615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4.8249515276477393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0.11087130232288978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0.11666819806455919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1.2179993714195785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0.1166681980645583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0.27902412659751619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5.9082297368269616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0.20716952138595346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0.1086861887065167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1.1346683305529117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0.10868618870651758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0.2017250228983567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6.7659504369516448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4.49879356311218E-2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0.10077697905828398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1.0520973082881762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0.10077697905828309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7.6830124048882453E-2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7.250160000001876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7.1868855239754339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0.18376942111882322</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0.14738966610886806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1.5387271223217667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0.14738966610886806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0.11842816216393093</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6.5425947851363118</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6.3602518093579086E-2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0.12249130757255955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1.2787918053314229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0.12249130757255955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0.43936367462868464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0.11963750884967528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5.9457057205860346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0.37668161434977576</c:v>
                </c:pt>
                <c:pt idx="1">
                  <c:v>0.6188340807174888</c:v>
                </c:pt>
                <c:pt idx="2">
                  <c:v>0</c:v>
                </c:pt>
                <c:pt idx="3">
                  <c:v>4.4843049327354259E-3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9.6133185500348439E-2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9.9527128476678328E-2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1.039049046225184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9.9527128476679216E-2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0.32681287257109126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7.1838206075853499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8.042764450806672E-2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1.089664298744208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0.10437539888185476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0.37438378038703846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0.10882995765741299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7.476443774815908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0.34895717906448454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0.11388715674024219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1.18896569608129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0.11388715674024219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0.11097408337550796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8.7858627317535678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8.1147537742856617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0.19696844198888286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0.10453395819431854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1.0913196353836554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0.10453395819431854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2.2809148772884313E-2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8.1147537742856617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0.33107120366265219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0.17592732107087272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1.8366561756725077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0.17592732107087361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0.63103313847385945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0.14028924616153038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6.135432907706833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0.13793264489576451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0.15229457169811145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1.5899336380962179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0.15229457169811145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0.41549565715410886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7.2374442720715084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7.2529599505919098</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8.4249946709871182E-3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0.52090474666931375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0.14522434881354584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1.5161215181521719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0.14522434881354584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0.52090474666931375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0.32044583878702237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7.0654681708983436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0.81614349775784756</c:v>
                </c:pt>
                <c:pt idx="1">
                  <c:v>3.1390134529147982E-2</c:v>
                </c:pt>
                <c:pt idx="2">
                  <c:v>8.5201793721973076E-2</c:v>
                </c:pt>
                <c:pt idx="3">
                  <c:v>2.6905829596412557E-2</c:v>
                </c:pt>
                <c:pt idx="4">
                  <c:v>1.3452914798206279E-2</c:v>
                </c:pt>
                <c:pt idx="5">
                  <c:v>2.6905829596412557E-2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0.1235220086596982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0.1381522356863476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1.4422896643442575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0.13815223568634671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0.21228581357243392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7.4404517302854751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3.6271693235633911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2.7370288621200167E-3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1.1237785588742129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0.10764309289801322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0.38610466147610278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0.50046498629508784</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1.8565283089655891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5.0001621393251927E-2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0.11491998035370998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1.199748227506829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0.1149199803537102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0.41220610553571602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0.14950154388820502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2.7322735641878961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0.24768278542699496</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0.10097461164417498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1.0541605643372129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0.10097461164417521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0.362185507652522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7.9585431475319712E-2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1.880123046530461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0.212123993433186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0.11323053788541415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1.1821106887552997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0.11323053788541415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0.40614624981489289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7.806234421085545E-2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4.3938251130949686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4.885567504726307E-2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0.13928485826128378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1.4541140827137351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0.13928485826128423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0.47039945277105932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4.8443129591998746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0.1569769762465425</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0.12948332640270266</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1.3517874860854437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0.12948332640270266</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0.21577368176213962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6.0559529494015569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0.50788213695842099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0.15931531522384823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1.6632292005811653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0.15931531522384823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0.35777160558698728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5.7082804341273343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0.29906542056074759</c:v>
                </c:pt>
                <c:pt idx="1">
                  <c:v>4.6728971962616819E-3</c:v>
                </c:pt>
                <c:pt idx="2">
                  <c:v>0.54205607476635509</c:v>
                </c:pt>
                <c:pt idx="3">
                  <c:v>0</c:v>
                </c:pt>
                <c:pt idx="4">
                  <c:v>1.401869158878505E-2</c:v>
                </c:pt>
                <c:pt idx="5">
                  <c:v>7.0093457943925228E-2</c:v>
                </c:pt>
                <c:pt idx="6">
                  <c:v>4.6728971962616819E-3</c:v>
                </c:pt>
                <c:pt idx="7">
                  <c:v>3.7383177570093448E-2</c:v>
                </c:pt>
                <c:pt idx="8">
                  <c:v>2.8037383177570093E-2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1.6174537305900127E-2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0.12537756813177081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1.3089239544962457</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0.12537756813177037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0.32828138994097955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5.113149022541041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7.7112100980319571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6.9311201222775232E-2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0.28292227675499504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7.8876615483545187E-2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0.82346063170961692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7.8876615483546075E-2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6.892051650025266E-2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7.6405935967536021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0.2664014993515238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9.1922420432850593E-2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0.95965697734207733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9.1922420432851482E-2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9.9257871135716158E-2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7.7818265993103122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6.6911104829526717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0.13197933386119143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0.10633263536887494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1.1100975689108683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0.10633263536887494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0.29710277258849693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6.6911104829526717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2.3819392872878322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0.15434384821407288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1.7061669502841519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0.16342818260649405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0.35185307215656758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2.3819392872878322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6.6601986508741504</c:v>
                </c:pt>
                <c:pt idx="1">
                  <c:v>6.3882704578048823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6.9186601478731342</c:v>
                </c:pt>
                <c:pt idx="1">
                  <c:v>7.5887343130238669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3">
                  <c:v>31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7.0159215463816276</c:v>
                </c:pt>
                <c:pt idx="1">
                  <c:v>6.6175780382180251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5.977637172215009</c:v>
                </c:pt>
                <c:pt idx="1">
                  <c:v>5.697725933850724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6.1367981137988714</c:v>
                </c:pt>
                <c:pt idx="1">
                  <c:v>6.4036933990537452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5.0799135475739288</c:v>
                </c:pt>
                <c:pt idx="1">
                  <c:v>4.2631873964546747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5.9621173461485633</c:v>
                </c:pt>
                <c:pt idx="1">
                  <c:v>6.1127091504056796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5.4575113782623808</c:v>
                </c:pt>
                <c:pt idx="1">
                  <c:v>5.9186712069873337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5.8853447760167006</c:v>
                </c:pt>
                <c:pt idx="1">
                  <c:v>5.9082297368269616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4.922518347322268</c:v>
                </c:pt>
                <c:pt idx="1">
                  <c:v>4.8249515276477393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7.6724771027841729</c:v>
                </c:pt>
                <c:pt idx="1">
                  <c:v>7.476443774815908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6.9839963972160666</c:v>
                </c:pt>
                <c:pt idx="1">
                  <c:v>7.1838206075853499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28</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5.233015837985433</c:v>
                </c:pt>
                <c:pt idx="1">
                  <c:v>5.9457057205860346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5.2161346418670016</c:v>
                </c:pt>
                <c:pt idx="1">
                  <c:v>6.5425947851363118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8.4154268302241615</c:v>
                </c:pt>
                <c:pt idx="1">
                  <c:v>8.7858627317535678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6.7991114500119441</c:v>
                </c:pt>
                <c:pt idx="1">
                  <c:v>7.2374442720715084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5.4504908434640411</c:v>
                </c:pt>
                <c:pt idx="1">
                  <c:v>6.135432907706833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7.6534060060632303</c:v>
                </c:pt>
                <c:pt idx="1">
                  <c:v>7.4404517302854751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7.3402790179177879</c:v>
                </c:pt>
                <c:pt idx="1">
                  <c:v>7.0654681708983436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3.922550444306506</c:v>
                </c:pt>
                <c:pt idx="1">
                  <c:v>4.3938251130949686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1.9014068502472401</c:v>
                </c:pt>
                <c:pt idx="1">
                  <c:v>1.880123046530461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2.5538324915684139</c:v>
                </c:pt>
                <c:pt idx="1">
                  <c:v>2.7322735641878961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7.4404517302854751</c:v>
                </c:pt>
                <c:pt idx="1">
                  <c:v>2.3819392872878322</c:v>
                </c:pt>
                <c:pt idx="2">
                  <c:v>8.1147537742856617</c:v>
                </c:pt>
                <c:pt idx="3">
                  <c:v>4.2631873964546747</c:v>
                </c:pt>
                <c:pt idx="4">
                  <c:v>4.8249515276477393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7.9377322621114672</c:v>
                </c:pt>
                <c:pt idx="1">
                  <c:v>2.8145299561714601</c:v>
                </c:pt>
                <c:pt idx="2">
                  <c:v>8.4670156143273303</c:v>
                </c:pt>
                <c:pt idx="3">
                  <c:v>4.6103644907806016</c:v>
                </c:pt>
                <c:pt idx="4">
                  <c:v>5.1670666115532793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2.0177450630933689</c:v>
                </c:pt>
                <c:pt idx="1">
                  <c:v>1.8565283089655891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4.5551805087360782</c:v>
                </c:pt>
                <c:pt idx="1">
                  <c:v>4.8443129591998746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5.6788760104160074</c:v>
                </c:pt>
                <c:pt idx="1">
                  <c:v>6.0559529494015569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3.7717559010856041</c:v>
                </c:pt>
                <c:pt idx="1">
                  <c:v>5.113149022541041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5.4238657135203852</c:v>
                </c:pt>
                <c:pt idx="1">
                  <c:v>5.7082804341273343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7.8881174581669766</c:v>
                </c:pt>
                <c:pt idx="1">
                  <c:v>7.7818265993103122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7.6064372022909454</c:v>
                </c:pt>
                <c:pt idx="1">
                  <c:v>7.6405935967536021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6.4772582730075046</c:v>
                </c:pt>
                <c:pt idx="1">
                  <c:v>6.6911104829526717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2.6342423042485552</c:v>
                </c:pt>
                <c:pt idx="1">
                  <c:v>2.3819392872878322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6.135432907706833</c:v>
                </c:pt>
                <c:pt idx="1">
                  <c:v>7.2374442720715084</c:v>
                </c:pt>
                <c:pt idx="2">
                  <c:v>7.0654681708983436</c:v>
                </c:pt>
                <c:pt idx="3">
                  <c:v>6.5425947851363118</c:v>
                </c:pt>
                <c:pt idx="4">
                  <c:v>5.113149022541041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5.8746872241711792</c:v>
                </c:pt>
                <c:pt idx="2">
                  <c:v>5.8741745222869772</c:v>
                </c:pt>
                <c:pt idx="3">
                  <c:v>5.5074133957026294</c:v>
                </c:pt>
                <c:pt idx="4">
                  <c:v>4.4765169467771369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289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RT2 | Pennine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562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RT2 | Pennine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001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RT2 | Pennine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Pennine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3036905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92926159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2988700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8301334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Pennine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asked if service users needed support to access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 </a:t>
            </a:r>
            <a:r>
              <a:rPr lang="en-GB" sz="1200" b="0" noProof="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a:solidFill>
                  <a:prstClr val="black"/>
                </a:solidFill>
                <a:latin typeface="Arial"/>
              </a:rPr>
              <a:t>service users repeating their mental health history to staff</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feeling in control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148441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481517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870209426"/>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22359461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2124255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5496469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026875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37815370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88433145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78541754"/>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1960098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17914293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196688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506235600"/>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8958725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714343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59256313"/>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97718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3697645"/>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220244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421509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96332486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25581168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156026032"/>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721589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222259564"/>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1723408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086948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735677249"/>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359469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03604136"/>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76977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7307522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9517874"/>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3073772"/>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805455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585357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7586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9071114"/>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559240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9455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12508366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80728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20160952"/>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2987964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72885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057188634"/>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401659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084453525"/>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4373588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36787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4230843996"/>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365777584"/>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17583374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1729091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45520831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520855914"/>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98988410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398379589"/>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310619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830623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25482733"/>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560376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720988167"/>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7255821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47853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59397593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81789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271507042"/>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927920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308458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4601907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01582531"/>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74116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371203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3474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83610955"/>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67357100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195759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78204578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276657030"/>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6818001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6604531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635476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7925448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404360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0217043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425889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4797098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2843285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2787437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2705646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42024528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246671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1716647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78278982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42168103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7413485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8852965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9614196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23281895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2269036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8895631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5931334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4029195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9943723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0700755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1559515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433312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95101858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9305966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5575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5836553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4974945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1971451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16418398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42839645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2262247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31337419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4087217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5279920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7476170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56977175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41812875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8889089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4289747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82775331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0325267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1567196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0480980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4896299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4066195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7818877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167227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670975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581924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400020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576475752"/>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1209935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895250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Q31. Did the NHS mental health team give your family or carer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9404945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64099701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17999403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019937594"/>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94916815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00637826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7840065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68318914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9091</Words>
  <Application>Microsoft Office PowerPoint</Application>
  <PresentationFormat>Widescreen</PresentationFormat>
  <Paragraphs>1077</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Pennine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